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8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-8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38838" y="1309640"/>
            <a:ext cx="446436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Титков Иван </a:t>
            </a:r>
          </a:p>
          <a:p>
            <a:pPr algn="ctr"/>
            <a:r>
              <a:rPr lang="ru-RU" sz="5400" b="1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Филиппович</a:t>
            </a:r>
            <a:endParaRPr lang="ru-RU" sz="5400" b="1" dirty="0">
              <a:ln w="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то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/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Спасибо за внимание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737" y="1619158"/>
            <a:ext cx="569852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endParaRPr lang="ru-RU" sz="28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20200514_142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939" y="34290"/>
            <a:ext cx="5094122" cy="6789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то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50494"/>
          </a:xfrm>
        </p:spPr>
        <p:txBody>
          <a:bodyPr anchor="t"/>
          <a:lstStyle/>
          <a:p>
            <a:pPr algn="ctr"/>
            <a:r>
              <a:rPr lang="ru-RU" dirty="0" smtClean="0"/>
              <a:t>Биография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33137" y="962526"/>
            <a:ext cx="8325852" cy="4295274"/>
          </a:xfrm>
        </p:spPr>
        <p:txBody>
          <a:bodyPr anchor="t">
            <a:noAutofit/>
          </a:bodyPr>
          <a:lstStyle/>
          <a:p>
            <a:pPr indent="4500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Родился 27 августа 1912 года в селе Слобода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Белёвского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 Тульской области в крестьянской семье. В 1931 году окончил Тульский строительный техникум. В армии Иван Филиппович служил уже с 1934 года, а с 1939 г. – на территории Беларуси. Именно поэтому, когда ЦШПД приступил к созданию отрядов для засылки во вражеский тыл, Титкова направили в Бегомльский район. </a:t>
            </a:r>
          </a:p>
          <a:p>
            <a:pPr indent="4500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Группа Ивана Филипповича через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Суражские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ворота» преодолела линию фронта, прибыла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бегомльскую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землю, и уже через два месяца Титков был назначен командиром бригады «Железняк».</a:t>
            </a:r>
          </a:p>
          <a:p>
            <a:pPr indent="4500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комбриг  Иван Филиппович уделял много внимания сбору оружия и боеприпасов, пополнению личного состава бригады, способствовал связи партизанских бригад, действующих по соседству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железняковцами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Большой землёй через Бегомльский аэродром (март 1943- май 1944 гг.). Организовал в бригаде свой госпиталь.</a:t>
            </a:r>
          </a:p>
          <a:p>
            <a:pPr indent="4500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июне 1944 года при прорыве партизан из окружения на реке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Титков был ранен и оставил пост комбрига. Вернулся в бригаду Иван Филиппович 30 июня 1944 года в погонах полковника и уже на расформирование. </a:t>
            </a:r>
          </a:p>
          <a:p>
            <a:pPr indent="4500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 войны Титков написал книгу «Бригада «Железняк», в которой подробно передал события тех тяжёлых партизанских лет. Умер Иван Филиппович 23 июля 1982 года за месяц до своего 80-летия. В его честь названа одна из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улиц Бегомля.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то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888" y="2"/>
            <a:ext cx="7886700" cy="2033336"/>
          </a:xfrm>
        </p:spPr>
        <p:txBody>
          <a:bodyPr anchor="t">
            <a:normAutofit/>
          </a:bodyPr>
          <a:lstStyle/>
          <a:p>
            <a:pPr algn="ctr"/>
            <a:r>
              <a:rPr lang="ru-RU" sz="4000" dirty="0" smtClean="0"/>
              <a:t>Предметы Титкова Ивана Филипповича, хранящиеся в музее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23888" y="1191126"/>
            <a:ext cx="7886700" cy="4898525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Удостоверение  к медали «Партизану Отечественной войны» 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І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степени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Удостоверение  к медали «Партизану Отечественной войны» </a:t>
            </a:r>
            <a:r>
              <a:rPr lang="be-BY" sz="40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ІІ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степени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Шапка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Книга «Бригада «Железняк»» авторства Титкова И.Ф.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Печатная машинка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то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12" name="Содержимое 11" descr="IMG_20200514_1424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0560" y="0"/>
            <a:ext cx="7802880" cy="5852160"/>
          </a:xfrm>
        </p:spPr>
      </p:pic>
      <p:sp>
        <p:nvSpPr>
          <p:cNvPr id="14" name="Управляющая кнопка: назад 13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494294" y="6352674"/>
            <a:ext cx="649705" cy="505326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то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12" name="Содержимое 11" descr="IMG_20200514_1424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0560" y="0"/>
            <a:ext cx="7802880" cy="5852160"/>
          </a:xfrm>
        </p:spPr>
      </p:pic>
      <p:sp>
        <p:nvSpPr>
          <p:cNvPr id="14" name="Управляющая кнопка: назад 13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494294" y="6352674"/>
            <a:ext cx="649705" cy="505326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то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12" name="Содержимое 11" descr="IMG_20200514_1424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0560" y="0"/>
            <a:ext cx="7802880" cy="5852160"/>
          </a:xfrm>
        </p:spPr>
      </p:pic>
      <p:sp>
        <p:nvSpPr>
          <p:cNvPr id="14" name="Управляющая кнопка: назад 13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494294" y="6352674"/>
            <a:ext cx="649705" cy="505326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то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12" name="Содержимое 11" descr="IMG_20200514_1424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11680" y="15240"/>
            <a:ext cx="5120640" cy="6827520"/>
          </a:xfrm>
        </p:spPr>
      </p:pic>
      <p:sp>
        <p:nvSpPr>
          <p:cNvPr id="14" name="Управляющая кнопка: назад 13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494294" y="6352674"/>
            <a:ext cx="649705" cy="505326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то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</p:spPr>
      </p:pic>
      <p:pic>
        <p:nvPicPr>
          <p:cNvPr id="12" name="Содержимое 11" descr="IMG_20200514_1424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6116" y="0"/>
            <a:ext cx="7603958" cy="6292516"/>
          </a:xfrm>
        </p:spPr>
      </p:pic>
      <p:sp>
        <p:nvSpPr>
          <p:cNvPr id="14" name="Управляющая кнопка: назад 13">
            <a:hlinkClick r:id="rId4" action="ppaction://hlinksldjump" highlightClick="1"/>
          </p:cNvPr>
          <p:cNvSpPr>
            <a:spLocks noChangeAspect="1"/>
          </p:cNvSpPr>
          <p:nvPr/>
        </p:nvSpPr>
        <p:spPr>
          <a:xfrm>
            <a:off x="8494294" y="6352674"/>
            <a:ext cx="649705" cy="505326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269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Биография </vt:lpstr>
      <vt:lpstr>Предметы Титкова Ивана Филипповича, хранящиеся в музее</vt:lpstr>
      <vt:lpstr>Слайд 5</vt:lpstr>
      <vt:lpstr>Слайд 6</vt:lpstr>
      <vt:lpstr>Слайд 7</vt:lpstr>
      <vt:lpstr>Слайд 8</vt:lpstr>
      <vt:lpstr>Слайд 9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Антон</cp:lastModifiedBy>
  <cp:revision>19</cp:revision>
  <dcterms:created xsi:type="dcterms:W3CDTF">2013-11-19T05:52:05Z</dcterms:created>
  <dcterms:modified xsi:type="dcterms:W3CDTF">2020-05-20T13:06:55Z</dcterms:modified>
</cp:coreProperties>
</file>