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8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-8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38838" y="1309640"/>
            <a:ext cx="54349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Манкович Степан </a:t>
            </a:r>
          </a:p>
          <a:p>
            <a:pPr algn="ctr"/>
            <a:r>
              <a:rPr lang="ru-RU" sz="4800" b="1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Степанович</a:t>
            </a:r>
            <a:endParaRPr lang="ru-RU" sz="4800" b="1" dirty="0">
              <a:ln w="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манькович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68338" y="52441"/>
            <a:ext cx="5207325" cy="6753118"/>
          </a:xfrm>
        </p:spPr>
      </p:pic>
    </p:spTree>
    <p:extLst>
      <p:ext uri="{BB962C8B-B14F-4D97-AF65-F5344CB8AC3E}">
        <p14:creationId xmlns:p14="http://schemas.microsoft.com/office/powerpoint/2010/main" xmlns="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то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50494"/>
          </a:xfrm>
        </p:spPr>
        <p:txBody>
          <a:bodyPr anchor="t"/>
          <a:lstStyle/>
          <a:p>
            <a:pPr algn="ctr"/>
            <a:r>
              <a:rPr lang="ru-RU" dirty="0" smtClean="0"/>
              <a:t>Биография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33137" y="962526"/>
            <a:ext cx="8325852" cy="4295274"/>
          </a:xfrm>
        </p:spPr>
        <p:txBody>
          <a:bodyPr anchor="t">
            <a:noAutofit/>
          </a:bodyPr>
          <a:lstStyle/>
          <a:p>
            <a:pPr indent="4500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Родился Степан Степанович 13 мая 1905 года в деревне Березино Докшицкого района в крестьянской семье. С 1929 года находился на хозяйственной работе, с 1939 года – секретарь Бегомльского райкома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КП(б)Б. В июле 1941 года был оставлен в тылу врага для организации подпольной и партизанской борьбы. С марта 1942 г. Степан Степанович в партизанах, а с сентября 1942 по декабрь 1943 гг. –  комиссар бригады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«Железняк». Был награждён звездой Героя СССР, орденами Ленина, Красного Знамени, Отечественной войны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степени. Умер Степан Степанович 18 апреля 1978 г. Его именем названы улица в Бегомле и школа на родине, перед школой установлен бюст.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то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2"/>
            <a:ext cx="7886700" cy="2033336"/>
          </a:xfrm>
        </p:spPr>
        <p:txBody>
          <a:bodyPr anchor="t">
            <a:normAutofit/>
          </a:bodyPr>
          <a:lstStyle/>
          <a:p>
            <a:pPr algn="ctr"/>
            <a:r>
              <a:rPr lang="ru-RU" sz="4000" dirty="0" smtClean="0"/>
              <a:t>Предметы Манковича Степана Степановича, хранящиеся в музее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23888" y="1191126"/>
            <a:ext cx="7886700" cy="489852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4400" dirty="0" smtClean="0">
                <a:hlinkClick r:id="rId3" action="ppaction://hlinksldjump"/>
              </a:rPr>
              <a:t>Портсигар</a:t>
            </a:r>
            <a:endParaRPr lang="ru-RU" sz="4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4400" dirty="0" smtClean="0">
                <a:hlinkClick r:id="rId4" action="ppaction://hlinksldjump"/>
              </a:rPr>
              <a:t>Нож складной в кожаном футляре</a:t>
            </a:r>
            <a:endParaRPr lang="ru-RU" sz="4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4400" dirty="0" smtClean="0">
                <a:hlinkClick r:id="rId5" action="ppaction://hlinksldjump"/>
              </a:rPr>
              <a:t>Трубка курительная</a:t>
            </a:r>
            <a:r>
              <a:rPr lang="ru-RU" sz="4400" dirty="0" smtClean="0"/>
              <a:t>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то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12" name="Содержимое 11" descr="IMG_20200514_14244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0"/>
            <a:ext cx="4876800" cy="3657600"/>
          </a:xfrm>
        </p:spPr>
      </p:pic>
      <p:pic>
        <p:nvPicPr>
          <p:cNvPr id="7" name="Содержимое 6" descr="IMG_20200506_16204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3200400"/>
            <a:ext cx="4876800" cy="3657600"/>
          </a:xfrm>
        </p:spPr>
      </p:pic>
      <p:sp>
        <p:nvSpPr>
          <p:cNvPr id="14" name="Управляющая кнопка: назад 13">
            <a:hlinkClick r:id="rId5" action="ppaction://hlinksldjump" highlightClick="1"/>
          </p:cNvPr>
          <p:cNvSpPr>
            <a:spLocks noChangeAspect="1"/>
          </p:cNvSpPr>
          <p:nvPr/>
        </p:nvSpPr>
        <p:spPr>
          <a:xfrm>
            <a:off x="8494294" y="6352674"/>
            <a:ext cx="649705" cy="505326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то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14" name="Управляющая кнопка: назад 13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8494294" y="6352674"/>
            <a:ext cx="649705" cy="505326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Содержимое 14" descr="IMG_20200506_16234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67200" y="0"/>
            <a:ext cx="4876800" cy="3657600"/>
          </a:xfrm>
        </p:spPr>
      </p:pic>
      <p:pic>
        <p:nvPicPr>
          <p:cNvPr id="13" name="Содержимое 12" descr="IMG_20200506_162252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3200400"/>
            <a:ext cx="4876800" cy="3657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то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14" name="Управляющая кнопка: назад 13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8494294" y="6352674"/>
            <a:ext cx="649705" cy="505326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9" descr="IMG_20200506_16275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71108" y="1253331"/>
            <a:ext cx="5801784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то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Спасибо за внимание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138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Биография </vt:lpstr>
      <vt:lpstr>Предметы Манковича Степана Степановича, хранящиеся в музее</vt:lpstr>
      <vt:lpstr>Слайд 5</vt:lpstr>
      <vt:lpstr>Слайд 6</vt:lpstr>
      <vt:lpstr>Слайд 7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Антон</cp:lastModifiedBy>
  <cp:revision>24</cp:revision>
  <dcterms:created xsi:type="dcterms:W3CDTF">2013-11-19T05:52:05Z</dcterms:created>
  <dcterms:modified xsi:type="dcterms:W3CDTF">2020-05-20T13:30:42Z</dcterms:modified>
</cp:coreProperties>
</file>